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99931D4-01D9-4986-9A1E-85111DA60685}">
          <p14:sldIdLst>
            <p14:sldId id="256"/>
            <p14:sldId id="268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3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8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4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4434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9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7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2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6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23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6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8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3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3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1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7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3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3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2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2E4F6F-A555-4C73-A0B4-0FE6DE9FD12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6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  <p:sldLayoutId id="214748390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3A3785-05FC-4984-8CDD-6E0171BDD1E2}"/>
              </a:ext>
            </a:extLst>
          </p:cNvPr>
          <p:cNvSpPr/>
          <p:nvPr/>
        </p:nvSpPr>
        <p:spPr>
          <a:xfrm>
            <a:off x="167752" y="1500704"/>
            <a:ext cx="1192917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6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Жаңа оқу жылының басталуымен құттықтаймыз!!!</a:t>
            </a:r>
          </a:p>
        </p:txBody>
      </p:sp>
    </p:spTree>
    <p:extLst>
      <p:ext uri="{BB962C8B-B14F-4D97-AF65-F5344CB8AC3E}">
        <p14:creationId xmlns:p14="http://schemas.microsoft.com/office/powerpoint/2010/main" val="29045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F18DE4-15D7-4885-BC6B-557D15C34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557"/>
            <a:ext cx="12192000" cy="6891556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C93179CC-2873-4642-88CC-23573279736C}"/>
              </a:ext>
            </a:extLst>
          </p:cNvPr>
          <p:cNvSpPr/>
          <p:nvPr/>
        </p:nvSpPr>
        <p:spPr>
          <a:xfrm>
            <a:off x="1648437" y="1864454"/>
            <a:ext cx="219512" cy="2034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ABFE93D-1A97-4034-A518-957CB8F662DA}"/>
              </a:ext>
            </a:extLst>
          </p:cNvPr>
          <p:cNvSpPr/>
          <p:nvPr/>
        </p:nvSpPr>
        <p:spPr>
          <a:xfrm>
            <a:off x="3825378" y="1728132"/>
            <a:ext cx="931178" cy="396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159511F-F70F-41E2-8587-66295A7CAA8C}"/>
              </a:ext>
            </a:extLst>
          </p:cNvPr>
          <p:cNvSpPr/>
          <p:nvPr/>
        </p:nvSpPr>
        <p:spPr>
          <a:xfrm>
            <a:off x="5528345" y="1115737"/>
            <a:ext cx="3120705" cy="3103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87AB278-4AB0-487A-8C40-7D605C5B2C1A}"/>
              </a:ext>
            </a:extLst>
          </p:cNvPr>
          <p:cNvSpPr/>
          <p:nvPr/>
        </p:nvSpPr>
        <p:spPr>
          <a:xfrm>
            <a:off x="5620623" y="1468073"/>
            <a:ext cx="2936147" cy="396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BECE93B-C648-4A8A-AB7C-B653781DEE13}"/>
              </a:ext>
            </a:extLst>
          </p:cNvPr>
          <p:cNvSpPr/>
          <p:nvPr/>
        </p:nvSpPr>
        <p:spPr>
          <a:xfrm>
            <a:off x="9915787" y="1853968"/>
            <a:ext cx="276836" cy="2139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0CE11D1-E881-4F11-8F6E-B866FBBB5839}"/>
              </a:ext>
            </a:extLst>
          </p:cNvPr>
          <p:cNvSpPr/>
          <p:nvPr/>
        </p:nvSpPr>
        <p:spPr>
          <a:xfrm>
            <a:off x="10480646" y="1864454"/>
            <a:ext cx="276836" cy="2034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785011D-8FBA-47BC-A4A1-99E4D52F8B35}"/>
              </a:ext>
            </a:extLst>
          </p:cNvPr>
          <p:cNvSpPr/>
          <p:nvPr/>
        </p:nvSpPr>
        <p:spPr>
          <a:xfrm>
            <a:off x="1379989" y="6469544"/>
            <a:ext cx="1300294" cy="388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86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FDB33-13E9-4F25-8470-8E17F34E9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29" y="285226"/>
            <a:ext cx="11292838" cy="90601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kk-KZ" sz="8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Транскрипт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C4276AE-E94F-4AF2-B133-76B2CF5B8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00295"/>
            <a:ext cx="12192000" cy="5494788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AD758DAF-0A9E-4D1B-B630-03B66F01944C}"/>
              </a:ext>
            </a:extLst>
          </p:cNvPr>
          <p:cNvSpPr/>
          <p:nvPr/>
        </p:nvSpPr>
        <p:spPr>
          <a:xfrm>
            <a:off x="0" y="3363986"/>
            <a:ext cx="1009528" cy="2852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08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9F201-8F2C-4361-96C9-E632D80B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" y="618518"/>
            <a:ext cx="11937297" cy="103411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kk-KZ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Тестілеу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0434E0-E5E2-41BA-9ACE-B4BF029E8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921079"/>
            <a:ext cx="12191999" cy="4936921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A1FC8AE9-746A-454E-8862-B1B35019E07B}"/>
              </a:ext>
            </a:extLst>
          </p:cNvPr>
          <p:cNvSpPr/>
          <p:nvPr/>
        </p:nvSpPr>
        <p:spPr>
          <a:xfrm>
            <a:off x="0" y="5419289"/>
            <a:ext cx="1206499" cy="2600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501C3BB-A5DD-44A8-8446-86A32649A608}"/>
              </a:ext>
            </a:extLst>
          </p:cNvPr>
          <p:cNvSpPr/>
          <p:nvPr/>
        </p:nvSpPr>
        <p:spPr>
          <a:xfrm>
            <a:off x="10330269" y="3429000"/>
            <a:ext cx="1322039" cy="2957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44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BDAEB56-0F88-4F74-9DCA-C62DE8011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609599"/>
            <a:ext cx="11305301" cy="5304639"/>
          </a:xfrm>
        </p:spPr>
        <p:txBody>
          <a:bodyPr>
            <a:normAutofit/>
          </a:bodyPr>
          <a:lstStyle/>
          <a:p>
            <a:r>
              <a:rPr lang="ru-RU" sz="4800" dirty="0" err="1"/>
              <a:t>Оқу</a:t>
            </a:r>
            <a:r>
              <a:rPr lang="ru-RU" sz="4800" dirty="0"/>
              <a:t> </a:t>
            </a:r>
            <a:r>
              <a:rPr lang="ru-RU" sz="4800" dirty="0" err="1"/>
              <a:t>процесінің</a:t>
            </a:r>
            <a:r>
              <a:rPr lang="ru-RU" sz="4800" dirty="0"/>
              <a:t> </a:t>
            </a:r>
            <a:r>
              <a:rPr lang="ru-RU" sz="4800" dirty="0" err="1"/>
              <a:t>сұрақтары</a:t>
            </a:r>
            <a:r>
              <a:rPr lang="ru-RU" sz="4800" dirty="0"/>
              <a:t> </a:t>
            </a:r>
            <a:r>
              <a:rPr lang="ru-RU" sz="4800" dirty="0" err="1"/>
              <a:t>бойынша</a:t>
            </a:r>
            <a:r>
              <a:rPr lang="ru-RU" sz="4800" dirty="0"/>
              <a:t> </a:t>
            </a:r>
            <a:r>
              <a:rPr lang="ru-RU" sz="4800" dirty="0" err="1"/>
              <a:t>Білім</a:t>
            </a:r>
            <a:r>
              <a:rPr lang="ru-RU" sz="4800" dirty="0"/>
              <a:t> </a:t>
            </a:r>
            <a:r>
              <a:rPr lang="ru-RU" sz="4800" dirty="0" err="1"/>
              <a:t>алушылармен</a:t>
            </a:r>
            <a:r>
              <a:rPr lang="ru-RU" sz="4800" dirty="0"/>
              <a:t> </a:t>
            </a:r>
            <a:r>
              <a:rPr lang="ru-RU" sz="4800" dirty="0" err="1"/>
              <a:t>жұмыс</a:t>
            </a:r>
            <a:r>
              <a:rPr lang="ru-RU" sz="4800" dirty="0"/>
              <a:t> </a:t>
            </a:r>
            <a:r>
              <a:rPr lang="ru-RU" sz="4800" dirty="0" err="1"/>
              <a:t>жөніндегі</a:t>
            </a:r>
            <a:r>
              <a:rPr lang="ru-RU" sz="4800" dirty="0"/>
              <a:t> </a:t>
            </a:r>
            <a:r>
              <a:rPr lang="ru-RU" sz="4800" dirty="0" err="1"/>
              <a:t>ДЕПаРТАМЕНТіне</a:t>
            </a:r>
            <a:r>
              <a:rPr lang="ru-RU" sz="4800" dirty="0"/>
              <a:t> </a:t>
            </a:r>
            <a:r>
              <a:rPr lang="ru-RU" sz="4800" dirty="0" err="1"/>
              <a:t>хабарласуға</a:t>
            </a:r>
            <a:r>
              <a:rPr lang="ru-RU" sz="4800" dirty="0"/>
              <a:t> </a:t>
            </a:r>
            <a:r>
              <a:rPr lang="ru-RU" sz="4800" dirty="0" err="1"/>
              <a:t>болады</a:t>
            </a:r>
            <a:r>
              <a:rPr lang="ru-RU" sz="4800" dirty="0"/>
              <a:t>:</a:t>
            </a:r>
            <a:br>
              <a:rPr lang="ru-RU" sz="4800" dirty="0"/>
            </a:br>
            <a:r>
              <a:rPr lang="ru-RU" sz="4800" dirty="0"/>
              <a:t>телефон </a:t>
            </a:r>
            <a:r>
              <a:rPr lang="ru-RU" sz="4800" dirty="0" err="1"/>
              <a:t>нөмері</a:t>
            </a:r>
            <a:r>
              <a:rPr lang="ru-RU" sz="4800" dirty="0"/>
              <a:t>: </a:t>
            </a:r>
            <a:r>
              <a:rPr lang="ru-RU" sz="4800" dirty="0">
                <a:solidFill>
                  <a:srgbClr val="FF0000"/>
                </a:solidFill>
              </a:rPr>
              <a:t>8(7212)44-16-34 </a:t>
            </a:r>
            <a:br>
              <a:rPr lang="ru-RU" sz="4800" dirty="0"/>
            </a:br>
            <a:r>
              <a:rPr lang="ru-RU" sz="4800" dirty="0" err="1"/>
              <a:t>ішкі</a:t>
            </a:r>
            <a:r>
              <a:rPr lang="ru-RU" sz="4800" dirty="0"/>
              <a:t> </a:t>
            </a:r>
            <a:r>
              <a:rPr lang="ru-RU" sz="4800" dirty="0">
                <a:solidFill>
                  <a:srgbClr val="FF0000"/>
                </a:solidFill>
              </a:rPr>
              <a:t>6559 </a:t>
            </a:r>
            <a:br>
              <a:rPr lang="ru-RU" sz="4800" dirty="0"/>
            </a:br>
            <a:r>
              <a:rPr lang="ru-RU" sz="4800" dirty="0">
                <a:solidFill>
                  <a:srgbClr val="FF0000"/>
                </a:solidFill>
              </a:rPr>
              <a:t>312</a:t>
            </a:r>
            <a:r>
              <a:rPr lang="ru-RU" sz="4800" dirty="0"/>
              <a:t> кабинет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86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D611E2-7B81-4805-9CE5-B4E98E7B7F06}"/>
              </a:ext>
            </a:extLst>
          </p:cNvPr>
          <p:cNvSpPr/>
          <p:nvPr/>
        </p:nvSpPr>
        <p:spPr>
          <a:xfrm>
            <a:off x="601036" y="1929109"/>
            <a:ext cx="10091956" cy="255454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Спасибо за внимание!!!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01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42C6B0A-0F14-4149-99DA-34E5BEE88FE6}"/>
              </a:ext>
            </a:extLst>
          </p:cNvPr>
          <p:cNvSpPr txBox="1">
            <a:spLocks/>
          </p:cNvSpPr>
          <p:nvPr/>
        </p:nvSpPr>
        <p:spPr>
          <a:xfrm>
            <a:off x="0" y="318782"/>
            <a:ext cx="12192000" cy="60820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k-KZ" sz="5400" b="1" dirty="0">
              <a:ln/>
              <a:solidFill>
                <a:schemeClr val="tx1"/>
              </a:solidFill>
            </a:endParaRPr>
          </a:p>
          <a:p>
            <a:pPr algn="ctr"/>
            <a:r>
              <a:rPr lang="kk-KZ" sz="6200" b="1" dirty="0">
                <a:ln/>
                <a:solidFill>
                  <a:schemeClr val="tx1"/>
                </a:solidFill>
              </a:rPr>
              <a:t>Студенттерге арналған нұсқаулық</a:t>
            </a:r>
            <a:br>
              <a:rPr lang="kk-KZ" sz="6200" b="1" dirty="0">
                <a:ln/>
                <a:solidFill>
                  <a:schemeClr val="accent4"/>
                </a:solidFill>
              </a:rPr>
            </a:br>
            <a:r>
              <a:rPr lang="kk-KZ" sz="6200" b="1" dirty="0">
                <a:ln/>
                <a:solidFill>
                  <a:srgbClr val="FF0000"/>
                </a:solidFill>
              </a:rPr>
              <a:t>АИС </a:t>
            </a:r>
            <a:r>
              <a:rPr lang="en-US" sz="6200" b="1" dirty="0">
                <a:ln/>
                <a:solidFill>
                  <a:srgbClr val="FF0000"/>
                </a:solidFill>
              </a:rPr>
              <a:t>PLATONUS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A44ABE-3B66-45F6-BE2C-D95745D92D98}"/>
              </a:ext>
            </a:extLst>
          </p:cNvPr>
          <p:cNvSpPr/>
          <p:nvPr/>
        </p:nvSpPr>
        <p:spPr>
          <a:xfrm>
            <a:off x="2165757" y="3136612"/>
            <a:ext cx="84798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Оқу</a:t>
            </a:r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порталы:</a:t>
            </a:r>
          </a:p>
          <a:p>
            <a:pPr algn="ctr"/>
            <a:r>
              <a:rPr lang="en-US" sz="6600" b="1" u="sng" dirty="0">
                <a:ln/>
                <a:solidFill>
                  <a:srgbClr val="FF0000"/>
                </a:solidFill>
              </a:rPr>
              <a:t>https://plt.keu.kz</a:t>
            </a:r>
          </a:p>
        </p:txBody>
      </p:sp>
    </p:spTree>
    <p:extLst>
      <p:ext uri="{BB962C8B-B14F-4D97-AF65-F5344CB8AC3E}">
        <p14:creationId xmlns:p14="http://schemas.microsoft.com/office/powerpoint/2010/main" val="285934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37482-3D27-4FB6-8407-6E082F3FA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4224"/>
            <a:ext cx="10462716" cy="123318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Жүйеге кіру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2319E53-5B29-4668-9921-BB09E9E9F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119" t="16622" r="40265" b="4246"/>
          <a:stretch/>
        </p:blipFill>
        <p:spPr>
          <a:xfrm>
            <a:off x="3036815" y="1367406"/>
            <a:ext cx="5452844" cy="54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4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7CF23-6A7A-4004-8575-3E8E1DE44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72" y="176169"/>
            <a:ext cx="10555525" cy="12835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Басты бет</a:t>
            </a:r>
            <a:endParaRPr lang="en-US" sz="66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31D1F9-0E33-4CF1-9179-C1F9AEBA6C72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3F8279E-B987-4DE4-BF15-3C97763E5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03633"/>
            <a:ext cx="12181007" cy="5054367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9E381CF-9BC3-4C70-B12A-B3B0926DFA49}"/>
              </a:ext>
            </a:extLst>
          </p:cNvPr>
          <p:cNvSpPr/>
          <p:nvPr/>
        </p:nvSpPr>
        <p:spPr>
          <a:xfrm>
            <a:off x="9571838" y="1803633"/>
            <a:ext cx="2114025" cy="30200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5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57FD1-373C-4933-84F4-18694DF1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33" y="348608"/>
            <a:ext cx="10458134" cy="70840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kk-KZ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Оқу аудиториясы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C8CFD16-7BC0-43AC-8F68-35AE6A9A7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33183"/>
            <a:ext cx="12113703" cy="5624818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0E2C1407-795A-43AF-8B0C-38485C7D158C}"/>
              </a:ext>
            </a:extLst>
          </p:cNvPr>
          <p:cNvSpPr/>
          <p:nvPr/>
        </p:nvSpPr>
        <p:spPr>
          <a:xfrm>
            <a:off x="78297" y="2072081"/>
            <a:ext cx="1006679" cy="30200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5482FDE-BEB2-4D8A-899A-BA501A033054}"/>
              </a:ext>
            </a:extLst>
          </p:cNvPr>
          <p:cNvSpPr/>
          <p:nvPr/>
        </p:nvSpPr>
        <p:spPr>
          <a:xfrm>
            <a:off x="1551963" y="1837189"/>
            <a:ext cx="1879134" cy="23489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D156BD8-41BE-45EB-8F0C-E2A3237D27A9}"/>
              </a:ext>
            </a:extLst>
          </p:cNvPr>
          <p:cNvSpPr/>
          <p:nvPr/>
        </p:nvSpPr>
        <p:spPr>
          <a:xfrm>
            <a:off x="11434195" y="4974672"/>
            <a:ext cx="385894" cy="2097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3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699A4-2A28-46AE-A52F-B83159E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62" y="226160"/>
            <a:ext cx="10899473" cy="107379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kk-KZ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Пән туралы ақпарат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08E9626-1933-4E4D-A1D8-598CD1647D76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CE4B8D55-49D3-45CD-946A-A927E054B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51296"/>
            <a:ext cx="12192000" cy="5389926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8BB8A84E-5ED4-4998-920F-73C776256ABC}"/>
              </a:ext>
            </a:extLst>
          </p:cNvPr>
          <p:cNvSpPr/>
          <p:nvPr/>
        </p:nvSpPr>
        <p:spPr>
          <a:xfrm>
            <a:off x="1426129" y="1937857"/>
            <a:ext cx="1996580" cy="32717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90CC5F8-DC16-4948-980B-19872F5D4EBE}"/>
              </a:ext>
            </a:extLst>
          </p:cNvPr>
          <p:cNvSpPr/>
          <p:nvPr/>
        </p:nvSpPr>
        <p:spPr>
          <a:xfrm>
            <a:off x="1719742" y="3674378"/>
            <a:ext cx="813733" cy="24328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1DCC367F-193B-44A0-A2D5-E46117FBD181}"/>
              </a:ext>
            </a:extLst>
          </p:cNvPr>
          <p:cNvSpPr/>
          <p:nvPr/>
        </p:nvSpPr>
        <p:spPr>
          <a:xfrm>
            <a:off x="1426128" y="4074741"/>
            <a:ext cx="293614" cy="17659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21A9AB1-0ACC-4E2F-95EE-BDC1BCDDFDD1}"/>
              </a:ext>
            </a:extLst>
          </p:cNvPr>
          <p:cNvSpPr/>
          <p:nvPr/>
        </p:nvSpPr>
        <p:spPr>
          <a:xfrm>
            <a:off x="11336010" y="5998129"/>
            <a:ext cx="358243" cy="2432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3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96F05-9582-4901-A98C-E491C37BD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977" y="207761"/>
            <a:ext cx="10364451" cy="107575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kk-KZ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Білім алушының журналы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D37F5AA1-697C-40D0-BAB8-AECBECCE8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798" y="1370900"/>
            <a:ext cx="12191999" cy="5487100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170A8FDD-6F32-404A-9468-1A600183381E}"/>
              </a:ext>
            </a:extLst>
          </p:cNvPr>
          <p:cNvSpPr/>
          <p:nvPr/>
        </p:nvSpPr>
        <p:spPr>
          <a:xfrm>
            <a:off x="1493241" y="1837189"/>
            <a:ext cx="2357306" cy="3858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088F637-42F9-4C1B-A5AE-D837AB0F27BE}"/>
              </a:ext>
            </a:extLst>
          </p:cNvPr>
          <p:cNvSpPr/>
          <p:nvPr/>
        </p:nvSpPr>
        <p:spPr>
          <a:xfrm>
            <a:off x="46140" y="2449585"/>
            <a:ext cx="822121" cy="2378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2477392-CBD6-42FB-8A34-B23ED15A6CCE}"/>
              </a:ext>
            </a:extLst>
          </p:cNvPr>
          <p:cNvSpPr/>
          <p:nvPr/>
        </p:nvSpPr>
        <p:spPr>
          <a:xfrm>
            <a:off x="2512503" y="2449585"/>
            <a:ext cx="339754" cy="177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9459ACB3-FE19-4E2C-8A4F-F87A7FA73030}"/>
              </a:ext>
            </a:extLst>
          </p:cNvPr>
          <p:cNvSpPr/>
          <p:nvPr/>
        </p:nvSpPr>
        <p:spPr>
          <a:xfrm>
            <a:off x="2512503" y="2714603"/>
            <a:ext cx="218114" cy="1958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2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7EE35-C8CE-4F39-BEC0-342A64717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70" y="312917"/>
            <a:ext cx="11003561" cy="92026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kk-KZ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Жеке оқу жоспары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4D95C73-E19C-4268-AF93-555EF1FFC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7740"/>
            <a:ext cx="12192001" cy="5440260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7953B32E-A2CA-4314-876D-13CDA5B95873}"/>
              </a:ext>
            </a:extLst>
          </p:cNvPr>
          <p:cNvSpPr/>
          <p:nvPr/>
        </p:nvSpPr>
        <p:spPr>
          <a:xfrm>
            <a:off x="0" y="3036816"/>
            <a:ext cx="1266738" cy="2097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4F6E89DF-007C-4961-B331-68266ED7A192}"/>
              </a:ext>
            </a:extLst>
          </p:cNvPr>
          <p:cNvSpPr/>
          <p:nvPr/>
        </p:nvSpPr>
        <p:spPr>
          <a:xfrm>
            <a:off x="8434430" y="2323749"/>
            <a:ext cx="978017" cy="276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0B1D193-CA3D-4BF1-8D93-04CCE961329D}"/>
              </a:ext>
            </a:extLst>
          </p:cNvPr>
          <p:cNvSpPr/>
          <p:nvPr/>
        </p:nvSpPr>
        <p:spPr>
          <a:xfrm>
            <a:off x="9459287" y="2323750"/>
            <a:ext cx="1354122" cy="276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1FB728F-9C51-4C52-8370-1D9E0F011BD3}"/>
              </a:ext>
            </a:extLst>
          </p:cNvPr>
          <p:cNvSpPr/>
          <p:nvPr/>
        </p:nvSpPr>
        <p:spPr>
          <a:xfrm>
            <a:off x="10860249" y="2323751"/>
            <a:ext cx="978016" cy="2768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1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3595C-28DB-47EA-925B-0C7D16A9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61" y="293615"/>
            <a:ext cx="11333525" cy="100667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kk-KZ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Пәндерді қосу</a:t>
            </a:r>
            <a:endParaRPr lang="en-US" sz="66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2747F78-CC59-4ED6-9017-0DD1B3CB8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67816"/>
            <a:ext cx="12192000" cy="5490184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67FEC8F0-47AA-4C10-B19E-05F46B3F09A9}"/>
              </a:ext>
            </a:extLst>
          </p:cNvPr>
          <p:cNvSpPr/>
          <p:nvPr/>
        </p:nvSpPr>
        <p:spPr>
          <a:xfrm>
            <a:off x="11216081" y="2315361"/>
            <a:ext cx="679508" cy="35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4547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673</TotalTime>
  <Words>68</Words>
  <Application>Microsoft Office PowerPoint</Application>
  <PresentationFormat>Широкоэкранный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Tw Cen MT</vt:lpstr>
      <vt:lpstr>Капля</vt:lpstr>
      <vt:lpstr>Презентация PowerPoint</vt:lpstr>
      <vt:lpstr>Презентация PowerPoint</vt:lpstr>
      <vt:lpstr>Жүйеге кіру</vt:lpstr>
      <vt:lpstr>Басты бет</vt:lpstr>
      <vt:lpstr>Оқу аудиториясы</vt:lpstr>
      <vt:lpstr>Пән туралы ақпарат</vt:lpstr>
      <vt:lpstr>Білім алушының журналы</vt:lpstr>
      <vt:lpstr>Жеке оқу жоспары</vt:lpstr>
      <vt:lpstr>Пәндерді қосу</vt:lpstr>
      <vt:lpstr>Презентация PowerPoint</vt:lpstr>
      <vt:lpstr>Транскрипт</vt:lpstr>
      <vt:lpstr>Тестілеу</vt:lpstr>
      <vt:lpstr>Оқу процесінің сұрақтары бойынша Білім алушылармен жұмыс жөніндегі ДЕПаРТАМЕНТіне хабарласуға болады: телефон нөмері: 8(7212)44-16-34  ішкі 6559  312 кабинет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для студентов  АИС PLATONUS</dc:title>
  <dc:creator>User</dc:creator>
  <cp:lastModifiedBy>User</cp:lastModifiedBy>
  <cp:revision>36</cp:revision>
  <dcterms:created xsi:type="dcterms:W3CDTF">2022-08-19T09:27:23Z</dcterms:created>
  <dcterms:modified xsi:type="dcterms:W3CDTF">2022-09-12T11:14:46Z</dcterms:modified>
</cp:coreProperties>
</file>